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7" r:id="rId4"/>
    <p:sldId id="269" r:id="rId5"/>
    <p:sldId id="266" r:id="rId6"/>
    <p:sldId id="270" r:id="rId7"/>
    <p:sldId id="271" r:id="rId8"/>
    <p:sldId id="272" r:id="rId9"/>
    <p:sldId id="273" r:id="rId10"/>
    <p:sldId id="275" r:id="rId11"/>
    <p:sldId id="274" r:id="rId12"/>
    <p:sldId id="262" r:id="rId13"/>
    <p:sldId id="257" r:id="rId14"/>
    <p:sldId id="261" r:id="rId15"/>
    <p:sldId id="258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7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74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127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67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81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93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63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249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4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10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28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D21C2-87C4-4DC7-92CB-A832D4E376F1}" type="datetimeFigureOut">
              <a:rPr lang="ar-SA" smtClean="0"/>
              <a:t>19/03/45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E470-0056-4353-B3C2-6E27034A09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17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9"/>
          <p:cNvSpPr txBox="1"/>
          <p:nvPr/>
        </p:nvSpPr>
        <p:spPr>
          <a:xfrm>
            <a:off x="6084168" y="237636"/>
            <a:ext cx="2736304" cy="196722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latin typeface="Calibri"/>
                <a:ea typeface="Calibri"/>
                <a:cs typeface="Arial"/>
              </a:rPr>
              <a:t>وزارة التربية والتعليم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b="1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latin typeface="Calibri"/>
                <a:ea typeface="Calibri"/>
                <a:cs typeface="Arial"/>
              </a:rPr>
              <a:t>الإدارة العامة للتربية والتعليم بتبوك                                        </a:t>
            </a:r>
            <a:endParaRPr lang="en-US" sz="1200" dirty="0"/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 smtClean="0">
                <a:effectLst/>
                <a:latin typeface="Calibri"/>
                <a:ea typeface="Calibri"/>
                <a:cs typeface="Arial"/>
              </a:rPr>
              <a:t>                                                                                                               </a:t>
            </a:r>
            <a:endParaRPr lang="en-US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latin typeface="Calibri"/>
                <a:ea typeface="Calibri"/>
                <a:cs typeface="Arial"/>
              </a:rPr>
              <a:t>مكتب التربية والتعليم بمحافظة تيماء</a:t>
            </a:r>
            <a:endParaRPr lang="en-US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latin typeface="Calibri"/>
                <a:ea typeface="Calibri"/>
                <a:cs typeface="Arial"/>
              </a:rPr>
              <a:t>المتوسطة </a:t>
            </a:r>
            <a:r>
              <a:rPr lang="ar-SA" sz="1200" b="1" dirty="0" err="1">
                <a:effectLst/>
                <a:latin typeface="Calibri"/>
                <a:ea typeface="Calibri"/>
                <a:cs typeface="Arial"/>
              </a:rPr>
              <a:t>الثالثه</a:t>
            </a:r>
            <a:r>
              <a:rPr lang="ar-SA" sz="1200" b="1" dirty="0">
                <a:effectLst/>
                <a:latin typeface="Calibri"/>
                <a:ea typeface="Calibri"/>
                <a:cs typeface="Arial"/>
              </a:rPr>
              <a:t> بتيماء</a:t>
            </a:r>
            <a:endParaRPr lang="en-US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777686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 descr="C:\Users\windows\Downloads\auh hgjugd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180"/>
            <a:ext cx="3240360" cy="1848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2484436" y="2204863"/>
            <a:ext cx="49215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أسبوع الفضاء </a:t>
            </a:r>
          </a:p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تحت شعار (الفضاء وريادة الأعمال)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11560" y="5949280"/>
            <a:ext cx="7920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رائدة النشاط / مريم خلف السمران              مديرة المدرسة / عزيزه عقلا         الوكيلة / </a:t>
            </a:r>
            <a:r>
              <a:rPr lang="ar-SA" b="1" dirty="0" err="1" smtClean="0">
                <a:solidFill>
                  <a:srgbClr val="FF0000"/>
                </a:solidFill>
              </a:rPr>
              <a:t>فايزه</a:t>
            </a:r>
            <a:r>
              <a:rPr lang="ar-SA" b="1" dirty="0" smtClean="0">
                <a:solidFill>
                  <a:srgbClr val="FF0000"/>
                </a:solidFill>
              </a:rPr>
              <a:t> سويلم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919894"/>
              </p:ext>
            </p:extLst>
          </p:nvPr>
        </p:nvGraphicFramePr>
        <p:xfrm>
          <a:off x="179512" y="1844824"/>
          <a:ext cx="8568951" cy="3339395"/>
        </p:xfrm>
        <a:graphic>
          <a:graphicData uri="http://schemas.openxmlformats.org/drawingml/2006/table">
            <a:tbl>
              <a:tblPr rtl="1" firstRow="1" firstCol="1" bandRow="1"/>
              <a:tblGrid>
                <a:gridCol w="2564048"/>
                <a:gridCol w="1587619"/>
                <a:gridCol w="1286536"/>
                <a:gridCol w="1491010"/>
                <a:gridCol w="821129"/>
                <a:gridCol w="818609"/>
              </a:tblGrid>
              <a:tr h="10081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الموضوع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err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المعلمه</a:t>
                      </a:r>
                      <a:r>
                        <a:rPr lang="ar-SA" sz="2000" b="1" dirty="0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2000" b="1" dirty="0" err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المنفذه</a:t>
                      </a:r>
                      <a:r>
                        <a:rPr lang="ar-SA" sz="2000" b="1" dirty="0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التخصص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التاريخ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عدد الطالبات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ملاحظه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5666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الفضاء ودور المملكه العربيه السعودية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في الاهتمام بالفضاء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شاهيناز سويلم المطلان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كيمياء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23/3/1445هـ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87 طالبه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746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الفضاء والنجوم والمجرات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منال سعود العنزي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أحياء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25/3/1445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99 طالبة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259632" y="332656"/>
            <a:ext cx="7272808" cy="169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140585" algn="l"/>
              </a:tabLst>
            </a:pPr>
            <a:r>
              <a:rPr lang="ar-SA" sz="2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</a:rPr>
              <a:t> </a:t>
            </a:r>
            <a:r>
              <a:rPr lang="ar-SA" sz="2800" b="1" dirty="0">
                <a:solidFill>
                  <a:srgbClr val="1F497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</a:rPr>
              <a:t>محاضرات بمناسبه الأسبوع العالمي </a:t>
            </a:r>
            <a:r>
              <a:rPr lang="ar-SA" sz="2800" b="1" dirty="0" smtClean="0">
                <a:solidFill>
                  <a:srgbClr val="1F497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</a:rPr>
              <a:t>للفضاء </a:t>
            </a:r>
            <a:endParaRPr lang="en-US" sz="2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140585" algn="l"/>
              </a:tabLst>
            </a:pPr>
            <a:r>
              <a:rPr lang="ar-SA" sz="2800" b="1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</a:rPr>
              <a:t>                             تحت شعار الفضاء وريادة الأعمال</a:t>
            </a:r>
            <a:endParaRPr lang="en-US" sz="2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  <a:cs typeface="Arial"/>
              </a:rPr>
              <a:t> </a:t>
            </a:r>
            <a:endParaRPr lang="ar-SA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167539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3599587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19" y="4040876"/>
            <a:ext cx="3888432" cy="225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9" y="4149080"/>
            <a:ext cx="4104457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8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3-10-11 at 10.08.29 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V="1">
            <a:off x="539552" y="1124744"/>
            <a:ext cx="8280920" cy="489654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82043" y="323364"/>
            <a:ext cx="3826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مشاركة الطالبات </a:t>
            </a:r>
            <a:r>
              <a:rPr lang="ar-S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تصمصيم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فديو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8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90566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69449"/>
              </p:ext>
            </p:extLst>
          </p:nvPr>
        </p:nvGraphicFramePr>
        <p:xfrm>
          <a:off x="467544" y="836712"/>
          <a:ext cx="8280919" cy="43204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660509"/>
                <a:gridCol w="3190246"/>
                <a:gridCol w="1704324"/>
                <a:gridCol w="1725840"/>
              </a:tblGrid>
              <a:tr h="1012612">
                <a:tc gridSpan="4"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r>
                        <a:rPr lang="ar-SA" sz="2400" dirty="0" smtClean="0"/>
                        <a:t>                                         تقرير</a:t>
                      </a:r>
                      <a:r>
                        <a:rPr lang="ar-SA" sz="2400" baseline="0" dirty="0" smtClean="0"/>
                        <a:t> برنامج</a:t>
                      </a:r>
                      <a:endParaRPr lang="ar-S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226676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اسم المدرسة</a:t>
                      </a:r>
                      <a:endParaRPr lang="ar-S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المتوسطة الثالثة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226676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اسم </a:t>
                      </a:r>
                      <a:r>
                        <a:rPr lang="ar-SA" sz="2000" b="1" dirty="0" err="1" smtClean="0">
                          <a:solidFill>
                            <a:srgbClr val="C00000"/>
                          </a:solidFill>
                        </a:rPr>
                        <a:t>االبرنامج</a:t>
                      </a:r>
                      <a:endParaRPr lang="ar-S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err="1" smtClean="0">
                          <a:solidFill>
                            <a:schemeClr val="tx1"/>
                          </a:solidFill>
                        </a:rPr>
                        <a:t>الإسبوع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 العالمي للفضاء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عدد المستفيدين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4516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عدد الصور المرفقة</a:t>
                      </a:r>
                      <a:endParaRPr lang="ar-S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lang="ar-SA" smtClean="0"/>
                        <a:t>6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4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110</Words>
  <Application>Microsoft Office PowerPoint</Application>
  <PresentationFormat>عرض على الشاشة (3:4)‏</PresentationFormat>
  <Paragraphs>43</Paragraphs>
  <Slides>15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vip</dc:creator>
  <cp:lastModifiedBy>vip</cp:lastModifiedBy>
  <cp:revision>7</cp:revision>
  <dcterms:created xsi:type="dcterms:W3CDTF">2023-10-03T11:06:02Z</dcterms:created>
  <dcterms:modified xsi:type="dcterms:W3CDTF">2023-10-03T11:51:19Z</dcterms:modified>
</cp:coreProperties>
</file>